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@The Plan Co." userId="0d15fc00-c9e2-4b03-83f8-8161ea5b2101" providerId="ADAL" clId="{F614AB13-A43D-4162-8198-C432E0DE907A}"/>
    <pc:docChg chg="delSld">
      <pc:chgData name="Julia@The Plan Co." userId="0d15fc00-c9e2-4b03-83f8-8161ea5b2101" providerId="ADAL" clId="{F614AB13-A43D-4162-8198-C432E0DE907A}" dt="2025-04-21T00:31:34.118" v="0" actId="47"/>
      <pc:docMkLst>
        <pc:docMk/>
      </pc:docMkLst>
      <pc:sldChg chg="del">
        <pc:chgData name="Julia@The Plan Co." userId="0d15fc00-c9e2-4b03-83f8-8161ea5b2101" providerId="ADAL" clId="{F614AB13-A43D-4162-8198-C432E0DE907A}" dt="2025-04-21T00:31:34.118" v="0" actId="47"/>
        <pc:sldMkLst>
          <pc:docMk/>
          <pc:sldMk cId="2677878497" sldId="256"/>
        </pc:sldMkLst>
      </pc:sldChg>
      <pc:sldChg chg="del">
        <pc:chgData name="Julia@The Plan Co." userId="0d15fc00-c9e2-4b03-83f8-8161ea5b2101" providerId="ADAL" clId="{F614AB13-A43D-4162-8198-C432E0DE907A}" dt="2025-04-21T00:31:34.118" v="0" actId="47"/>
        <pc:sldMkLst>
          <pc:docMk/>
          <pc:sldMk cId="247077462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92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16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92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88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07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55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86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92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8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52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64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62AA-0217-4EB5-854B-9495B1EB31C9}" type="datetimeFigureOut">
              <a:rPr lang="ko-KR" altLang="en-US" smtClean="0"/>
              <a:t>2025-04-21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A9A7-352C-4D75-876D-13ABDB8A55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CEC5E-E422-B7A0-76BB-D780F3F45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B4CC00-FBB6-B868-430D-E37CAEE51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1"/>
            <a:ext cx="11520488" cy="64795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88A379-14C7-8B21-CFCB-591643DEA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865" y="1021712"/>
            <a:ext cx="6096000" cy="172029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Title of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C99410-6DE3-AC5B-89DB-17E31D1350B1}"/>
              </a:ext>
            </a:extLst>
          </p:cNvPr>
          <p:cNvSpPr txBox="1">
            <a:spLocks/>
          </p:cNvSpPr>
          <p:nvPr/>
        </p:nvSpPr>
        <p:spPr>
          <a:xfrm>
            <a:off x="816865" y="2899280"/>
            <a:ext cx="6096000" cy="89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86401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6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</a:p>
          <a:p>
            <a:pPr algn="l"/>
            <a:r>
              <a:rPr lang="en-US" altLang="ko-K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5A4479-B7ED-B2A6-0C4E-5807ACC8010B}"/>
              </a:ext>
            </a:extLst>
          </p:cNvPr>
          <p:cNvSpPr txBox="1">
            <a:spLocks/>
          </p:cNvSpPr>
          <p:nvPr/>
        </p:nvSpPr>
        <p:spPr>
          <a:xfrm>
            <a:off x="1" y="5771691"/>
            <a:ext cx="11520487" cy="488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86401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6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Place logo 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344144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16</Words>
  <Application>Microsoft Office PowerPoint</Application>
  <PresentationFormat>사용자 지정</PresentationFormat>
  <Paragraphs>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Title of 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Saeon</dc:creator>
  <cp:lastModifiedBy>Julia@The Plan Co.</cp:lastModifiedBy>
  <cp:revision>2</cp:revision>
  <dcterms:created xsi:type="dcterms:W3CDTF">2025-04-17T07:58:41Z</dcterms:created>
  <dcterms:modified xsi:type="dcterms:W3CDTF">2025-04-21T00:31:37Z</dcterms:modified>
</cp:coreProperties>
</file>